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4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9" r:id="rId9"/>
    <p:sldId id="259" r:id="rId10"/>
    <p:sldId id="270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2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900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866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118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378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626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820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68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507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71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077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99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2694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3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0256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23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5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71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0258D12-0268-4F64-8130-F3A4C1E298B2}" type="datetimeFigureOut">
              <a:rPr lang="pl-PL" smtClean="0"/>
              <a:t>14.10.2024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9D01-7D4F-4D52-B272-8124B43CFE2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02264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  <p:sldLayoutId id="2147484079" r:id="rId15"/>
    <p:sldLayoutId id="2147484080" r:id="rId16"/>
    <p:sldLayoutId id="2147484081" r:id="rId17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436EC55-282D-4AE2-86FD-75AB83380D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KONKURS EKOCYRKULARNI         														 2024 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D067EFC-F63A-4807-BEEB-B6B6723DC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8600" dirty="0">
                <a:solidFill>
                  <a:schemeClr val="bg1"/>
                </a:solidFill>
              </a:rPr>
              <a:t>NIEPUBLICZNA SZKOŁA PODSTAWOWA </a:t>
            </a:r>
          </a:p>
          <a:p>
            <a:r>
              <a:rPr lang="pl-PL" sz="8600" dirty="0">
                <a:solidFill>
                  <a:schemeClr val="bg1"/>
                </a:solidFill>
              </a:rPr>
              <a:t>IM. JANUSZA KORCZAKA W SZYDŁÓWCE</a:t>
            </a:r>
          </a:p>
        </p:txBody>
      </p:sp>
    </p:spTree>
    <p:extLst>
      <p:ext uri="{BB962C8B-B14F-4D97-AF65-F5344CB8AC3E}">
        <p14:creationId xmlns:p14="http://schemas.microsoft.com/office/powerpoint/2010/main" val="140591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F1ACEF-CC40-6D32-A651-9D8A4BD0B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5512" y="817469"/>
            <a:ext cx="8004543" cy="1476242"/>
          </a:xfrm>
        </p:spPr>
        <p:txBody>
          <a:bodyPr/>
          <a:lstStyle/>
          <a:p>
            <a:pPr algn="ctr"/>
            <a:br>
              <a:rPr lang="pl-PL" sz="3800" dirty="0"/>
            </a:br>
            <a:br>
              <a:rPr lang="pl-PL" sz="3800" dirty="0"/>
            </a:br>
            <a:r>
              <a:rPr lang="pl-PL" sz="3800" dirty="0"/>
              <a:t>Na co dzień w salach                      i łazienkach oszczędzamy </a:t>
            </a:r>
            <a:br>
              <a:rPr lang="pl-PL" sz="3800" dirty="0"/>
            </a:br>
            <a:r>
              <a:rPr lang="pl-PL" sz="3800" dirty="0"/>
              <a:t>prąd i wodę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CB4E155-5CCB-B973-4E6D-4E7A5B93B5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A1596C-CE6D-E914-6201-032A92951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07" y="2629520"/>
            <a:ext cx="5576472" cy="340583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E5025A6-4CAC-CEDA-CA78-CF5B550DE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04" y="1739684"/>
            <a:ext cx="4608901" cy="48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2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4CE1D61-3FAC-4258-8A3B-66D8945C63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b="1" dirty="0"/>
              <a:t>Ekologia to nie moda, a styl życia – zacznij od siebie!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DA90566-FC50-40C6-92AB-B09059F192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0869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F9FE5F0-6A89-475C-A621-480BF26C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pl-PL" sz="4000" b="1" dirty="0"/>
            </a:br>
            <a:r>
              <a:rPr lang="pl-PL" sz="4000" b="1" dirty="0"/>
              <a:t>Ekocyrkularni ???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3ADFBD-2467-4D2B-ACA0-795B508D9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sz="3500" dirty="0"/>
              <a:t>My, </a:t>
            </a:r>
            <a:r>
              <a:rPr lang="pl-PL" sz="3500" b="1" dirty="0"/>
              <a:t>Uczniowie NSP im. J. Korczaka                 w Szydłówce </a:t>
            </a:r>
            <a:r>
              <a:rPr lang="pl-PL" sz="3500" dirty="0"/>
              <a:t>wiemy, jak ważne jest </a:t>
            </a:r>
            <a:r>
              <a:rPr lang="pl-PL" sz="3500" b="1" dirty="0"/>
              <a:t>dbanie o naszą planetę</a:t>
            </a:r>
            <a:r>
              <a:rPr lang="pl-PL" sz="3500" dirty="0"/>
              <a:t>, dlatego  przeprowadziliśmy kilka </a:t>
            </a:r>
            <a:r>
              <a:rPr lang="pl-PL" sz="3500" b="1" dirty="0"/>
              <a:t>działań</a:t>
            </a:r>
            <a:r>
              <a:rPr lang="pl-PL" sz="3500" dirty="0"/>
              <a:t> </a:t>
            </a:r>
            <a:r>
              <a:rPr lang="pl-PL" sz="3500" b="1" dirty="0"/>
              <a:t>promujących GOZ</a:t>
            </a:r>
            <a:r>
              <a:rPr lang="pl-PL" sz="3500" dirty="0"/>
              <a:t>. Zorganizowaliśmy Piknik Ekologiczny, na którym propagowaliśmy ideę obiegu zamkniętego oraz uświadamialiśmy dzieci oraz dorosłych, jak ważna jest </a:t>
            </a:r>
            <a:r>
              <a:rPr lang="pl-PL" sz="3500" b="1" dirty="0"/>
              <a:t>dbałość        o nasze środowisko i planetę.</a:t>
            </a:r>
          </a:p>
          <a:p>
            <a:pPr marL="0" indent="0">
              <a:buNone/>
            </a:pP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438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0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F505EE-2F8F-4AAE-B8DF-DDACFB2A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dirty="0"/>
              <a:t>Przedstawienie </a:t>
            </a:r>
            <a:br>
              <a:rPr lang="pl-PL" sz="3200" dirty="0"/>
            </a:br>
            <a:r>
              <a:rPr lang="pl-PL" sz="3200" dirty="0"/>
              <a:t>„RATUJMY NASZĄ PLANETĘ” </a:t>
            </a:r>
            <a:br>
              <a:rPr lang="pl-PL" sz="3200" dirty="0"/>
            </a:br>
            <a:r>
              <a:rPr lang="pl-PL" sz="3200" dirty="0"/>
              <a:t>na Pikniku Ekologicznym 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1A7377DC-E798-4518-9C2A-CA649FF91A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637" y="1950078"/>
            <a:ext cx="4540411" cy="4491636"/>
          </a:xfrm>
        </p:spPr>
      </p:pic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DAC2FF1-30DB-7341-67F8-5A82860E1C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19" y="1950078"/>
            <a:ext cx="4540410" cy="4519390"/>
          </a:xfrm>
        </p:spPr>
      </p:pic>
    </p:spTree>
    <p:extLst>
      <p:ext uri="{BB962C8B-B14F-4D97-AF65-F5344CB8AC3E}">
        <p14:creationId xmlns:p14="http://schemas.microsoft.com/office/powerpoint/2010/main" val="212947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A30A56-E66D-4844-A9F8-A584EB7EA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                   Konkurs</a:t>
            </a:r>
            <a:br>
              <a:rPr lang="pl-PL" dirty="0"/>
            </a:br>
            <a:r>
              <a:rPr lang="pl-PL" dirty="0"/>
              <a:t>      ,,MISTRZ SEGREGACJI ŚMIECI’’</a:t>
            </a:r>
            <a:endParaRPr lang="pl-PL" sz="3200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79C6FC63-BD51-4DB7-A3F5-C0E998218C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19673"/>
            <a:ext cx="4264725" cy="4264725"/>
          </a:xfr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042C511-7E3D-451E-9371-EF1EF6C53F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51" y="2164975"/>
            <a:ext cx="5206050" cy="3904537"/>
          </a:xfrm>
        </p:spPr>
      </p:pic>
    </p:spTree>
    <p:extLst>
      <p:ext uri="{BB962C8B-B14F-4D97-AF65-F5344CB8AC3E}">
        <p14:creationId xmlns:p14="http://schemas.microsoft.com/office/powerpoint/2010/main" val="73111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74EF7B-53FA-43F0-A397-FE4FD9959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    Konkurs</a:t>
            </a:r>
            <a:br>
              <a:rPr lang="pl-PL" dirty="0"/>
            </a:br>
            <a:r>
              <a:rPr lang="pl-PL" dirty="0"/>
              <a:t>     </a:t>
            </a:r>
            <a:r>
              <a:rPr lang="pl-PL" sz="2800" dirty="0"/>
              <a:t>,,RECYKLING - DRUGIE ŻYCIE ODPADÓW”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FF35B6-FC8F-4710-A815-8A705AB77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DC2A8DE-FFFF-4C0D-B36F-A966968C49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1" y="2054702"/>
            <a:ext cx="4262468" cy="4241676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A81E691-085A-49A3-8E87-0DDD786334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625938B0-C65E-4859-B5A5-F5D9087071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42" y="2054702"/>
            <a:ext cx="6648784" cy="4241676"/>
          </a:xfrm>
        </p:spPr>
      </p:pic>
    </p:spTree>
    <p:extLst>
      <p:ext uri="{BB962C8B-B14F-4D97-AF65-F5344CB8AC3E}">
        <p14:creationId xmlns:p14="http://schemas.microsoft.com/office/powerpoint/2010/main" val="3003055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5FE2F0-9325-4DC5-8B08-776902A9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dirty="0"/>
              <a:t>Podczas trwania festynu była zbiórka UBRAŃ, NAKRĘTEK, BATERII oraz ELEKTROŚMIECI</a:t>
            </a:r>
          </a:p>
        </p:txBody>
      </p:sp>
      <p:pic>
        <p:nvPicPr>
          <p:cNvPr id="16" name="Symbol zastępczy zawartości 15">
            <a:extLst>
              <a:ext uri="{FF2B5EF4-FFF2-40B4-BE49-F238E27FC236}">
                <a16:creationId xmlns:a16="http://schemas.microsoft.com/office/drawing/2014/main" id="{1691DCDC-9D14-4B9D-85FE-C07D519FFF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7706" y="2288525"/>
            <a:ext cx="4191836" cy="3143877"/>
          </a:xfrm>
        </p:spPr>
      </p:pic>
      <p:pic>
        <p:nvPicPr>
          <p:cNvPr id="20" name="Symbol zastępczy zawartości 19">
            <a:extLst>
              <a:ext uri="{FF2B5EF4-FFF2-40B4-BE49-F238E27FC236}">
                <a16:creationId xmlns:a16="http://schemas.microsoft.com/office/drawing/2014/main" id="{B65477E2-C637-47D5-8C50-DDD6006BD4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7223" y="2605506"/>
            <a:ext cx="4191836" cy="3143240"/>
          </a:xfr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08AB89C-9519-49A0-BAC4-7C02E1076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069" y="4317094"/>
            <a:ext cx="2984271" cy="257175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3380359-9A5D-4588-42CF-2087DDA04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459" y="2420830"/>
            <a:ext cx="3581493" cy="2016339"/>
          </a:xfrm>
          <a:prstGeom prst="rect">
            <a:avLst/>
          </a:prstGeom>
        </p:spPr>
      </p:pic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78532F98-3E28-10A3-2630-223A082D7F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82" y="3230407"/>
            <a:ext cx="2898709" cy="217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8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814EBF-F977-4503-9FD6-008127FA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738" y="466165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Ulotka dla Rodziców </a:t>
            </a:r>
            <a:br>
              <a:rPr lang="pl-PL" dirty="0"/>
            </a:br>
            <a:r>
              <a:rPr lang="pl-PL" dirty="0"/>
              <a:t>,,10 NAWYKÓW RATUJĄCYCH ŚWIAT”</a:t>
            </a:r>
            <a:endParaRPr lang="pl-PL" sz="36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032AD2D-2C52-48B0-A7FE-9CDA91678C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86" y="2689286"/>
            <a:ext cx="4661814" cy="3496360"/>
          </a:xfr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6CD3250-1E03-4284-8BB7-407EE35C86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02" y="2148945"/>
            <a:ext cx="2934938" cy="4200525"/>
          </a:xfrm>
        </p:spPr>
      </p:pic>
    </p:spTree>
    <p:extLst>
      <p:ext uri="{BB962C8B-B14F-4D97-AF65-F5344CB8AC3E}">
        <p14:creationId xmlns:p14="http://schemas.microsoft.com/office/powerpoint/2010/main" val="239694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18EB81-936C-41E9-A95E-84AC0779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474607" cy="1400530"/>
          </a:xfrm>
        </p:spPr>
        <p:txBody>
          <a:bodyPr/>
          <a:lstStyle/>
          <a:p>
            <a:pPr algn="ctr"/>
            <a:r>
              <a:rPr lang="pl-PL" dirty="0"/>
              <a:t>Przewodnik dla uczniów – </a:t>
            </a:r>
            <a:br>
              <a:rPr lang="pl-PL" dirty="0"/>
            </a:br>
            <a:r>
              <a:rPr lang="pl-PL" dirty="0"/>
              <a:t>„DOBRZE SEGREGUJ ŚMIECI!”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A3146F7-B998-4C53-8931-4D4344B335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3425" y="2560092"/>
            <a:ext cx="4554071" cy="3415553"/>
          </a:xfr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53B97CA-A2F5-18A4-3041-407153B2EA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75" y="1913342"/>
            <a:ext cx="2681990" cy="4869430"/>
          </a:xfrm>
        </p:spPr>
      </p:pic>
    </p:spTree>
    <p:extLst>
      <p:ext uri="{BB962C8B-B14F-4D97-AF65-F5344CB8AC3E}">
        <p14:creationId xmlns:p14="http://schemas.microsoft.com/office/powerpoint/2010/main" val="664415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AD2C31-5CA6-4898-A956-873C2B6FF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26" y="493059"/>
            <a:ext cx="9404723" cy="1400530"/>
          </a:xfrm>
        </p:spPr>
        <p:txBody>
          <a:bodyPr/>
          <a:lstStyle/>
          <a:p>
            <a:pPr algn="ctr"/>
            <a:r>
              <a:rPr lang="pl-PL" dirty="0"/>
              <a:t>Sprzątanie i segregowanie śmieci po Pikniku Ekologicznym</a:t>
            </a:r>
            <a:endParaRPr lang="pl-PL" sz="32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6B6247C-01AE-43CD-ABB0-2FF0C8BA1E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96" y="2006681"/>
            <a:ext cx="2844638" cy="2844638"/>
          </a:xfr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36DD54E-6444-B74B-8BBE-BA1D2CA262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02" y="1934808"/>
            <a:ext cx="4771116" cy="4753413"/>
          </a:xfr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EE4CC66-1270-44CA-A79D-C43B0E37A2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56" y="3382509"/>
            <a:ext cx="2721980" cy="274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8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000">
        <p:split orient="vert"/>
      </p:transition>
    </mc:Choice>
    <mc:Fallback>
      <p:transition spd="slow" advClick="0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387</TotalTime>
  <Words>187</Words>
  <Application>Microsoft Office PowerPoint</Application>
  <PresentationFormat>Panoramiczny</PresentationFormat>
  <Paragraphs>15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Century Gothic</vt:lpstr>
      <vt:lpstr>Wingdings 3</vt:lpstr>
      <vt:lpstr>Jon</vt:lpstr>
      <vt:lpstr>KONKURS EKOCYRKULARNI                        2024  </vt:lpstr>
      <vt:lpstr> Ekocyrkularni ???</vt:lpstr>
      <vt:lpstr>Przedstawienie  „RATUJMY NASZĄ PLANETĘ”  na Pikniku Ekologicznym </vt:lpstr>
      <vt:lpstr>                       Konkurs       ,,MISTRZ SEGREGACJI ŚMIECI’’</vt:lpstr>
      <vt:lpstr>    Konkurs      ,,RECYKLING - DRUGIE ŻYCIE ODPADÓW”</vt:lpstr>
      <vt:lpstr>Podczas trwania festynu była zbiórka UBRAŃ, NAKRĘTEK, BATERII oraz ELEKTROŚMIECI</vt:lpstr>
      <vt:lpstr>Ulotka dla Rodziców  ,,10 NAWYKÓW RATUJĄCYCH ŚWIAT”</vt:lpstr>
      <vt:lpstr>Przewodnik dla uczniów –  „DOBRZE SEGREGUJ ŚMIECI!”</vt:lpstr>
      <vt:lpstr>Sprzątanie i segregowanie śmieci po Pikniku Ekologicznym</vt:lpstr>
      <vt:lpstr>  Na co dzień w salach                      i łazienkach oszczędzamy  prąd i wodę </vt:lpstr>
      <vt:lpstr>      Ekologia to nie moda, a styl życia – zacznij od siebie!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KONKURS EKOCERKULARNI                       2024</dc:title>
  <dc:creator>Uczen</dc:creator>
  <cp:lastModifiedBy>Dyrektor Szkoły</cp:lastModifiedBy>
  <cp:revision>26</cp:revision>
  <dcterms:created xsi:type="dcterms:W3CDTF">2024-10-04T09:58:50Z</dcterms:created>
  <dcterms:modified xsi:type="dcterms:W3CDTF">2024-10-14T18:45:16Z</dcterms:modified>
</cp:coreProperties>
</file>